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11552"/>
            <a:ext cx="10947042" cy="2373620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76.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Mite’ La 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87132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The Angels’ Song </a:t>
            </a:r>
          </a:p>
          <a:p>
            <a:r>
              <a:rPr lang="en-US" sz="3200" dirty="0"/>
              <a:t>Luka 2:14</a:t>
            </a:r>
          </a:p>
          <a:p>
            <a:r>
              <a:rPr lang="en-US" sz="3200" dirty="0"/>
              <a:t>Robert Lowry, 1826-1899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zuazua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zankim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sate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vantungmi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sangbel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 aw,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Lei-ah mite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hen,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Khangsawnte’n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 aw,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hen. 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vangtang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uh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Ganbuk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uh,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thawnin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sathau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Leitbat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puakhia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157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76. Vantung Mite’ La 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2018-10-11T04:09:29Z</dcterms:modified>
</cp:coreProperties>
</file>